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9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12B236-4FCE-D74E-9718-1B4A960DD4A8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69D792F-07CD-7045-BB1A-45DF9452D17F}">
      <dgm:prSet phldrT="[文本]" custT="1"/>
      <dgm:spPr/>
      <dgm:t>
        <a:bodyPr/>
        <a:lstStyle/>
        <a:p>
          <a:pPr algn="l"/>
          <a:r>
            <a:rPr lang="en-US" altLang="zh-CN" sz="2000" b="1" u="sng" dirty="0" smtClean="0"/>
            <a:t>Set</a:t>
          </a:r>
          <a:r>
            <a:rPr lang="zh-CN" altLang="en-US" sz="2000" b="1" u="sng" dirty="0" smtClean="0"/>
            <a:t> </a:t>
          </a:r>
          <a:r>
            <a:rPr lang="en-US" altLang="zh-CN" sz="2000" b="1" u="sng" dirty="0" smtClean="0"/>
            <a:t>up</a:t>
          </a:r>
          <a:r>
            <a:rPr lang="zh-CN" altLang="en-US" sz="2000" b="1" u="sng" dirty="0" smtClean="0"/>
            <a:t> </a:t>
          </a:r>
          <a:r>
            <a:rPr lang="en-US" altLang="zh-CN" sz="2000" b="1" u="sng" dirty="0" smtClean="0"/>
            <a:t>the</a:t>
          </a:r>
          <a:r>
            <a:rPr lang="zh-CN" altLang="en-US" sz="2000" b="1" u="sng" dirty="0" smtClean="0"/>
            <a:t> </a:t>
          </a:r>
          <a:r>
            <a:rPr lang="en-US" altLang="zh-CN" sz="2000" b="1" u="sng" dirty="0" smtClean="0"/>
            <a:t>students</a:t>
          </a:r>
          <a:r>
            <a:rPr lang="zh-CN" altLang="en-US" sz="2000" b="1" u="sng" dirty="0" smtClean="0"/>
            <a:t> </a:t>
          </a:r>
          <a:r>
            <a:rPr lang="en-US" altLang="zh-CN" sz="2000" dirty="0" smtClean="0"/>
            <a:t>or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room,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so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that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they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are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ready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to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do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the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activity.(But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do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not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give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materials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until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you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want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them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to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start.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Students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will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usually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start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looking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at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the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materials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and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stop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listening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to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your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instructions.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It’s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the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same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with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Power points.)</a:t>
          </a:r>
          <a:endParaRPr lang="zh-CN" altLang="en-US" sz="2000" dirty="0"/>
        </a:p>
      </dgm:t>
    </dgm:pt>
    <dgm:pt modelId="{E8A78248-81CC-1444-B0D3-E27A47F2576E}" type="parTrans" cxnId="{08D45C04-5D67-5846-8BFA-DA05AD26A379}">
      <dgm:prSet/>
      <dgm:spPr/>
      <dgm:t>
        <a:bodyPr/>
        <a:lstStyle/>
        <a:p>
          <a:endParaRPr lang="zh-CN" altLang="en-US"/>
        </a:p>
      </dgm:t>
    </dgm:pt>
    <dgm:pt modelId="{7F3E5821-144B-1340-99A1-86BAE3570BC3}" type="sibTrans" cxnId="{08D45C04-5D67-5846-8BFA-DA05AD26A379}">
      <dgm:prSet/>
      <dgm:spPr/>
      <dgm:t>
        <a:bodyPr/>
        <a:lstStyle/>
        <a:p>
          <a:endParaRPr lang="zh-CN" altLang="en-US"/>
        </a:p>
      </dgm:t>
    </dgm:pt>
    <dgm:pt modelId="{709A707B-5701-FC4E-9E13-E81296530970}">
      <dgm:prSet phldrT="[文本]" custT="1"/>
      <dgm:spPr/>
      <dgm:t>
        <a:bodyPr/>
        <a:lstStyle/>
        <a:p>
          <a:r>
            <a:rPr lang="en-US" altLang="zh-CN" sz="1600" b="1" u="sng" dirty="0" smtClean="0"/>
            <a:t>Be</a:t>
          </a:r>
          <a:r>
            <a:rPr lang="zh-CN" altLang="en-US" sz="1600" b="1" u="sng" dirty="0" smtClean="0"/>
            <a:t> </a:t>
          </a:r>
          <a:r>
            <a:rPr lang="en-US" altLang="zh-CN" sz="1600" b="1" u="sng" dirty="0" smtClean="0"/>
            <a:t>specific</a:t>
          </a:r>
          <a:r>
            <a:rPr lang="zh-CN" altLang="en-US" sz="1600" b="1" u="sng" dirty="0" smtClean="0"/>
            <a:t> </a:t>
          </a:r>
          <a:r>
            <a:rPr lang="en-US" altLang="zh-CN" sz="1600" dirty="0" smtClean="0"/>
            <a:t>about</a:t>
          </a:r>
          <a:r>
            <a:rPr lang="zh-CN" altLang="en-US" sz="1600" dirty="0" smtClean="0"/>
            <a:t> </a:t>
          </a:r>
          <a:r>
            <a:rPr lang="en-US" altLang="zh-CN" sz="1600" dirty="0" smtClean="0"/>
            <a:t>what</a:t>
          </a:r>
          <a:r>
            <a:rPr lang="zh-CN" altLang="en-US" sz="1600" dirty="0" smtClean="0"/>
            <a:t> </a:t>
          </a:r>
          <a:r>
            <a:rPr lang="en-US" altLang="zh-CN" sz="1600" dirty="0" smtClean="0"/>
            <a:t>students</a:t>
          </a:r>
          <a:r>
            <a:rPr lang="zh-CN" altLang="en-US" sz="1600" dirty="0" smtClean="0"/>
            <a:t> </a:t>
          </a:r>
          <a:r>
            <a:rPr lang="en-US" altLang="zh-CN" sz="1600" dirty="0" smtClean="0"/>
            <a:t>should</a:t>
          </a:r>
          <a:r>
            <a:rPr lang="zh-CN" altLang="en-US" sz="1600" dirty="0" smtClean="0"/>
            <a:t> </a:t>
          </a:r>
          <a:r>
            <a:rPr lang="en-US" altLang="zh-CN" sz="1600" dirty="0" smtClean="0"/>
            <a:t>do.</a:t>
          </a:r>
          <a:endParaRPr lang="zh-CN" altLang="en-US" sz="1600" dirty="0"/>
        </a:p>
      </dgm:t>
    </dgm:pt>
    <dgm:pt modelId="{FD441758-5050-3D49-BA76-E0A222FDA671}" type="parTrans" cxnId="{E4908A87-B337-CB43-9DF7-4C4CB6A17E92}">
      <dgm:prSet/>
      <dgm:spPr/>
      <dgm:t>
        <a:bodyPr/>
        <a:lstStyle/>
        <a:p>
          <a:endParaRPr lang="zh-CN" altLang="en-US"/>
        </a:p>
      </dgm:t>
    </dgm:pt>
    <dgm:pt modelId="{F832A3BA-032C-7545-858E-05DD77730310}" type="sibTrans" cxnId="{E4908A87-B337-CB43-9DF7-4C4CB6A17E92}">
      <dgm:prSet/>
      <dgm:spPr/>
      <dgm:t>
        <a:bodyPr/>
        <a:lstStyle/>
        <a:p>
          <a:endParaRPr lang="zh-CN" altLang="en-US"/>
        </a:p>
      </dgm:t>
    </dgm:pt>
    <dgm:pt modelId="{1CD9A62E-1141-9A4F-8739-74C07EF5D474}">
      <dgm:prSet phldrT="[文本]" custT="1"/>
      <dgm:spPr/>
      <dgm:t>
        <a:bodyPr/>
        <a:lstStyle/>
        <a:p>
          <a:pPr algn="l"/>
          <a:r>
            <a:rPr lang="en-US" altLang="zh-CN" sz="2000" b="1" u="sng" dirty="0" smtClean="0"/>
            <a:t>Monitor</a:t>
          </a:r>
          <a:r>
            <a:rPr lang="zh-CN" altLang="en-US" sz="2000" b="1" u="sng" dirty="0" smtClean="0"/>
            <a:t> </a:t>
          </a:r>
          <a:r>
            <a:rPr lang="en-US" altLang="zh-CN" sz="2000" b="1" u="sng" dirty="0" smtClean="0"/>
            <a:t>students</a:t>
          </a:r>
          <a:r>
            <a:rPr lang="zh-CN" altLang="en-US" sz="2000" b="1" u="sng" dirty="0" smtClean="0"/>
            <a:t> </a:t>
          </a:r>
          <a:r>
            <a:rPr lang="en-US" altLang="zh-CN" sz="2000" dirty="0" smtClean="0"/>
            <a:t>during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the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activity.</a:t>
          </a:r>
          <a:r>
            <a:rPr lang="zh-CN" altLang="en-US" sz="2000" dirty="0" smtClean="0"/>
            <a:t> </a:t>
          </a:r>
          <a:endParaRPr lang="zh-CN" altLang="en-US" sz="2000" dirty="0"/>
        </a:p>
      </dgm:t>
    </dgm:pt>
    <dgm:pt modelId="{406268F9-6ACE-2C43-83DC-D103DC40D0B2}" type="parTrans" cxnId="{CB299F10-C98B-E54F-AFD2-2FC6D7EF0B0C}">
      <dgm:prSet/>
      <dgm:spPr/>
      <dgm:t>
        <a:bodyPr/>
        <a:lstStyle/>
        <a:p>
          <a:endParaRPr lang="zh-CN" altLang="en-US"/>
        </a:p>
      </dgm:t>
    </dgm:pt>
    <dgm:pt modelId="{A89A9CE3-174D-6B4B-8632-610DD5A34BB0}" type="sibTrans" cxnId="{CB299F10-C98B-E54F-AFD2-2FC6D7EF0B0C}">
      <dgm:prSet/>
      <dgm:spPr/>
      <dgm:t>
        <a:bodyPr/>
        <a:lstStyle/>
        <a:p>
          <a:endParaRPr lang="zh-CN" altLang="en-US"/>
        </a:p>
      </dgm:t>
    </dgm:pt>
    <dgm:pt modelId="{E8845E94-E2A4-D841-A3E2-43FC83CB7FB1}">
      <dgm:prSet phldrT="[文本]" custT="1"/>
      <dgm:spPr/>
      <dgm:t>
        <a:bodyPr/>
        <a:lstStyle/>
        <a:p>
          <a:pPr algn="l"/>
          <a:r>
            <a:rPr lang="en-US" altLang="zh-CN" sz="2000" b="1" u="sng" dirty="0" smtClean="0"/>
            <a:t>Chuck</a:t>
          </a:r>
          <a:r>
            <a:rPr lang="zh-CN" altLang="en-US" sz="2000" b="1" u="sng" dirty="0" smtClean="0"/>
            <a:t> </a:t>
          </a:r>
          <a:r>
            <a:rPr lang="en-US" altLang="zh-CN" sz="2000" b="1" u="sng" dirty="0" smtClean="0"/>
            <a:t>the</a:t>
          </a:r>
          <a:r>
            <a:rPr lang="zh-CN" altLang="en-US" sz="2000" b="1" u="sng" dirty="0" smtClean="0"/>
            <a:t> </a:t>
          </a:r>
          <a:r>
            <a:rPr lang="en-US" altLang="zh-CN" sz="2000" b="1" u="sng" dirty="0" smtClean="0"/>
            <a:t>instructions</a:t>
          </a:r>
          <a:r>
            <a:rPr lang="zh-CN" altLang="en-US" sz="2000" b="1" u="sng" dirty="0" smtClean="0"/>
            <a:t> </a:t>
          </a:r>
          <a:r>
            <a:rPr lang="en-US" altLang="zh-CN" sz="2000" dirty="0" smtClean="0"/>
            <a:t>(break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the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instructions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into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steps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as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the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students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need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them)</a:t>
          </a:r>
          <a:endParaRPr lang="zh-CN" altLang="en-US" sz="2000" dirty="0"/>
        </a:p>
      </dgm:t>
    </dgm:pt>
    <dgm:pt modelId="{1D831DB9-53D9-6C43-9B16-1CFEC38B9159}" type="parTrans" cxnId="{178442CC-01EF-CC48-91BC-BF00577976D8}">
      <dgm:prSet/>
      <dgm:spPr/>
      <dgm:t>
        <a:bodyPr/>
        <a:lstStyle/>
        <a:p>
          <a:endParaRPr lang="zh-CN" altLang="en-US"/>
        </a:p>
      </dgm:t>
    </dgm:pt>
    <dgm:pt modelId="{79F536A2-0200-F34F-882A-AE1D0C3FFBA5}" type="sibTrans" cxnId="{178442CC-01EF-CC48-91BC-BF00577976D8}">
      <dgm:prSet/>
      <dgm:spPr/>
      <dgm:t>
        <a:bodyPr/>
        <a:lstStyle/>
        <a:p>
          <a:endParaRPr lang="zh-CN" altLang="en-US"/>
        </a:p>
      </dgm:t>
    </dgm:pt>
    <dgm:pt modelId="{572D6B15-8CFF-AB46-9CB0-E15CE95B2FF6}">
      <dgm:prSet phldrT="[文本]" custT="1"/>
      <dgm:spPr/>
      <dgm:t>
        <a:bodyPr/>
        <a:lstStyle/>
        <a:p>
          <a:pPr algn="l"/>
          <a:r>
            <a:rPr lang="en-US" altLang="zh-CN" sz="2000" b="1" u="sng" dirty="0" smtClean="0"/>
            <a:t>Use</a:t>
          </a:r>
          <a:r>
            <a:rPr lang="zh-CN" altLang="en-US" sz="2000" b="1" u="sng" dirty="0" smtClean="0"/>
            <a:t> </a:t>
          </a:r>
          <a:r>
            <a:rPr lang="en-US" altLang="zh-CN" sz="2000" b="1" u="sng" dirty="0" smtClean="0"/>
            <a:t>simple</a:t>
          </a:r>
          <a:r>
            <a:rPr lang="zh-CN" altLang="en-US" sz="2000" b="1" u="sng" dirty="0" smtClean="0"/>
            <a:t> </a:t>
          </a:r>
          <a:r>
            <a:rPr lang="en-US" altLang="zh-CN" sz="2000" b="1" u="sng" dirty="0" smtClean="0"/>
            <a:t>language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and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avoid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idioms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or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hard</a:t>
          </a:r>
          <a:r>
            <a:rPr lang="zh-CN" altLang="en-US" sz="2000" dirty="0" smtClean="0"/>
            <a:t> </a:t>
          </a:r>
          <a:r>
            <a:rPr lang="en-US" altLang="zh-CN" sz="2000" dirty="0" smtClean="0"/>
            <a:t>words.</a:t>
          </a:r>
          <a:endParaRPr lang="zh-CN" altLang="en-US" sz="2000" dirty="0"/>
        </a:p>
      </dgm:t>
    </dgm:pt>
    <dgm:pt modelId="{6E8D79C2-BDEE-D84F-946E-A408CBEFE379}" type="parTrans" cxnId="{A0F54F6B-7F5B-D140-B1FA-74002959703E}">
      <dgm:prSet/>
      <dgm:spPr/>
      <dgm:t>
        <a:bodyPr/>
        <a:lstStyle/>
        <a:p>
          <a:endParaRPr lang="zh-CN" altLang="en-US"/>
        </a:p>
      </dgm:t>
    </dgm:pt>
    <dgm:pt modelId="{494A005D-CFB6-5042-8A14-FBACB0F8C684}" type="sibTrans" cxnId="{A0F54F6B-7F5B-D140-B1FA-74002959703E}">
      <dgm:prSet/>
      <dgm:spPr/>
      <dgm:t>
        <a:bodyPr/>
        <a:lstStyle/>
        <a:p>
          <a:endParaRPr lang="zh-CN" altLang="en-US"/>
        </a:p>
      </dgm:t>
    </dgm:pt>
    <dgm:pt modelId="{6CFE11D2-29FE-BD4F-BECF-55D14470048D}">
      <dgm:prSet custT="1"/>
      <dgm:spPr/>
      <dgm:t>
        <a:bodyPr/>
        <a:lstStyle/>
        <a:p>
          <a:r>
            <a:rPr lang="en-US" altLang="zh-CN" sz="1800" b="1" u="sng" dirty="0" smtClean="0"/>
            <a:t>Model</a:t>
          </a:r>
          <a:r>
            <a:rPr lang="zh-CN" altLang="en-US" sz="1800" b="1" u="sng" dirty="0" smtClean="0"/>
            <a:t> </a:t>
          </a:r>
          <a:r>
            <a:rPr lang="en-US" altLang="zh-CN" sz="1800" b="1" u="sng" dirty="0" smtClean="0"/>
            <a:t>and</a:t>
          </a:r>
          <a:r>
            <a:rPr lang="zh-CN" altLang="en-US" sz="1800" b="1" u="sng" dirty="0" smtClean="0"/>
            <a:t> </a:t>
          </a:r>
          <a:r>
            <a:rPr lang="en-US" altLang="zh-CN" sz="1800" b="1" u="sng" dirty="0" smtClean="0"/>
            <a:t>give</a:t>
          </a:r>
          <a:r>
            <a:rPr lang="zh-CN" altLang="en-US" sz="1800" b="1" u="sng" dirty="0" smtClean="0"/>
            <a:t> </a:t>
          </a:r>
          <a:r>
            <a:rPr lang="en-US" altLang="zh-CN" sz="1800" b="1" u="sng" dirty="0" smtClean="0"/>
            <a:t>examples.</a:t>
          </a:r>
          <a:endParaRPr lang="zh-CN" altLang="en-US" sz="1800" b="1" u="sng" dirty="0"/>
        </a:p>
      </dgm:t>
    </dgm:pt>
    <dgm:pt modelId="{A2906461-E366-9349-BDE3-A40C26065AD1}" type="parTrans" cxnId="{A3DC2523-0DCD-A240-BC81-A38A08A91317}">
      <dgm:prSet/>
      <dgm:spPr/>
      <dgm:t>
        <a:bodyPr/>
        <a:lstStyle/>
        <a:p>
          <a:endParaRPr lang="zh-CN" altLang="en-US"/>
        </a:p>
      </dgm:t>
    </dgm:pt>
    <dgm:pt modelId="{A47AA539-6DEC-9C40-9713-7E3FEBB912C9}" type="sibTrans" cxnId="{A3DC2523-0DCD-A240-BC81-A38A08A91317}">
      <dgm:prSet/>
      <dgm:spPr/>
      <dgm:t>
        <a:bodyPr/>
        <a:lstStyle/>
        <a:p>
          <a:endParaRPr lang="zh-CN" altLang="en-US"/>
        </a:p>
      </dgm:t>
    </dgm:pt>
    <dgm:pt modelId="{DA674318-2C92-B540-A0A3-8198E0F2617E}">
      <dgm:prSet custT="1"/>
      <dgm:spPr/>
      <dgm:t>
        <a:bodyPr/>
        <a:lstStyle/>
        <a:p>
          <a:pPr algn="l"/>
          <a:r>
            <a:rPr lang="en-US" altLang="zh-CN" sz="1800" b="1" u="sng" dirty="0" smtClean="0"/>
            <a:t>Check</a:t>
          </a:r>
          <a:r>
            <a:rPr lang="zh-CN" altLang="en-US" sz="1800" b="1" u="sng" dirty="0" smtClean="0"/>
            <a:t> </a:t>
          </a:r>
          <a:r>
            <a:rPr lang="en-US" altLang="zh-CN" sz="1800" b="1" u="sng" dirty="0" smtClean="0"/>
            <a:t>instructions</a:t>
          </a:r>
          <a:r>
            <a:rPr lang="zh-CN" altLang="en-US" sz="1800" b="1" u="sng" dirty="0" smtClean="0"/>
            <a:t> </a:t>
          </a:r>
          <a:r>
            <a:rPr lang="en-US" altLang="zh-CN" sz="1800" dirty="0" smtClean="0"/>
            <a:t>with</a:t>
          </a:r>
          <a:r>
            <a:rPr lang="zh-CN" altLang="en-US" sz="1800" dirty="0" smtClean="0"/>
            <a:t> </a:t>
          </a:r>
          <a:r>
            <a:rPr lang="en-US" altLang="zh-CN" sz="1800" dirty="0" smtClean="0"/>
            <a:t>simple</a:t>
          </a:r>
          <a:r>
            <a:rPr lang="zh-CN" altLang="en-US" sz="1800" dirty="0" smtClean="0"/>
            <a:t> </a:t>
          </a:r>
          <a:r>
            <a:rPr lang="en-US" altLang="zh-CN" sz="1800" dirty="0" smtClean="0"/>
            <a:t>question</a:t>
          </a:r>
          <a:r>
            <a:rPr lang="zh-CN" altLang="en-US" sz="1800" dirty="0" smtClean="0"/>
            <a:t> </a:t>
          </a:r>
          <a:r>
            <a:rPr lang="en-US" altLang="zh-CN" sz="1800" dirty="0" smtClean="0"/>
            <a:t>(Ex.</a:t>
          </a:r>
          <a:r>
            <a:rPr lang="zh-CN" altLang="en-US" sz="1800" dirty="0" smtClean="0"/>
            <a:t> </a:t>
          </a:r>
          <a:r>
            <a:rPr lang="en-US" altLang="zh-CN" sz="1800" dirty="0" smtClean="0"/>
            <a:t>Yes/or,</a:t>
          </a:r>
          <a:r>
            <a:rPr lang="zh-CN" altLang="en-US" sz="1800" dirty="0" smtClean="0"/>
            <a:t> </a:t>
          </a:r>
          <a:r>
            <a:rPr lang="en-US" altLang="zh-CN" sz="1800" dirty="0" smtClean="0"/>
            <a:t>this</a:t>
          </a:r>
          <a:r>
            <a:rPr lang="zh-CN" altLang="en-US" sz="1800" dirty="0" smtClean="0"/>
            <a:t> </a:t>
          </a:r>
          <a:r>
            <a:rPr lang="en-US" altLang="zh-CN" sz="1800" dirty="0" smtClean="0"/>
            <a:t>or</a:t>
          </a:r>
          <a:r>
            <a:rPr lang="zh-CN" altLang="en-US" sz="1800" dirty="0" smtClean="0"/>
            <a:t> </a:t>
          </a:r>
          <a:r>
            <a:rPr lang="en-US" altLang="zh-CN" sz="1800" dirty="0" smtClean="0"/>
            <a:t>that</a:t>
          </a:r>
          <a:r>
            <a:rPr lang="zh-CN" altLang="en-US" sz="1800" dirty="0" smtClean="0"/>
            <a:t> </a:t>
          </a:r>
          <a:r>
            <a:rPr lang="en-US" altLang="zh-CN" sz="1800" dirty="0" smtClean="0"/>
            <a:t>questions)</a:t>
          </a:r>
          <a:endParaRPr lang="zh-CN" altLang="en-US" sz="1800" dirty="0"/>
        </a:p>
      </dgm:t>
    </dgm:pt>
    <dgm:pt modelId="{483BBC12-86E7-A445-896B-9BCD0A6EAAA4}" type="parTrans" cxnId="{70F14945-4F28-034E-A3BF-4FCB78DAB3BE}">
      <dgm:prSet/>
      <dgm:spPr/>
      <dgm:t>
        <a:bodyPr/>
        <a:lstStyle/>
        <a:p>
          <a:endParaRPr lang="zh-CN" altLang="en-US"/>
        </a:p>
      </dgm:t>
    </dgm:pt>
    <dgm:pt modelId="{3848031D-4A3F-5B4C-BC43-54F7CBC369F1}" type="sibTrans" cxnId="{70F14945-4F28-034E-A3BF-4FCB78DAB3BE}">
      <dgm:prSet/>
      <dgm:spPr/>
      <dgm:t>
        <a:bodyPr/>
        <a:lstStyle/>
        <a:p>
          <a:endParaRPr lang="zh-CN" altLang="en-US"/>
        </a:p>
      </dgm:t>
    </dgm:pt>
    <dgm:pt modelId="{E8090B10-FD98-5641-B49F-0183AF99326B}" type="pres">
      <dgm:prSet presAssocID="{D312B236-4FCE-D74E-9718-1B4A960DD4A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14E67E3-4E9A-9C4D-8056-BB6E066D277B}" type="pres">
      <dgm:prSet presAssocID="{869D792F-07CD-7045-BB1A-45DF9452D17F}" presName="node" presStyleLbl="node1" presStyleIdx="0" presStyleCnt="7" custScaleX="378038" custScaleY="237518" custLinFactNeighborX="-481" custLinFactNeighborY="1113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2625CA8-8A77-6C4B-A270-7B0866C3D385}" type="pres">
      <dgm:prSet presAssocID="{7F3E5821-144B-1340-99A1-86BAE3570BC3}" presName="sibTrans" presStyleCnt="0"/>
      <dgm:spPr/>
    </dgm:pt>
    <dgm:pt modelId="{561CD3DC-0E59-D347-B6AE-23A136608023}" type="pres">
      <dgm:prSet presAssocID="{709A707B-5701-FC4E-9E13-E81296530970}" presName="node" presStyleLbl="node1" presStyleIdx="1" presStyleCnt="7" custLinFactX="-188702" custLinFactY="92579" custLinFactNeighborX="-200000" custLinFactNeighborY="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FD3B38A-8D71-274A-9576-6F73CA14B228}" type="pres">
      <dgm:prSet presAssocID="{F832A3BA-032C-7545-858E-05DD77730310}" presName="sibTrans" presStyleCnt="0"/>
      <dgm:spPr/>
    </dgm:pt>
    <dgm:pt modelId="{CCA7FAEB-E687-6047-8713-A48F2B42827D}" type="pres">
      <dgm:prSet presAssocID="{1CD9A62E-1141-9A4F-8739-74C07EF5D474}" presName="node" presStyleLbl="node1" presStyleIdx="2" presStyleCnt="7" custScaleX="230401" custScaleY="83619" custLinFactNeighborX="97148" custLinFactNeighborY="-3043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483DDA4-3735-D543-8294-1E4605309AB2}" type="pres">
      <dgm:prSet presAssocID="{A89A9CE3-174D-6B4B-8632-610DD5A34BB0}" presName="sibTrans" presStyleCnt="0"/>
      <dgm:spPr/>
    </dgm:pt>
    <dgm:pt modelId="{EEA2ADD4-7B93-5E4A-B975-77C07E57010F}" type="pres">
      <dgm:prSet presAssocID="{E8845E94-E2A4-D841-A3E2-43FC83CB7FB1}" presName="node" presStyleLbl="node1" presStyleIdx="3" presStyleCnt="7" custScaleX="204577" custScaleY="172743" custLinFactX="-100000" custLinFactY="18471" custLinFactNeighborX="-162595" custLinFactNeighborY="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676D9C6-0CFC-274D-BE10-D6F60ED4F8A6}" type="pres">
      <dgm:prSet presAssocID="{79F536A2-0200-F34F-882A-AE1D0C3FFBA5}" presName="sibTrans" presStyleCnt="0"/>
      <dgm:spPr/>
    </dgm:pt>
    <dgm:pt modelId="{0E192CF3-AB47-3D48-A66B-BAB4FD8273FE}" type="pres">
      <dgm:prSet presAssocID="{572D6B15-8CFF-AB46-9CB0-E15CE95B2FF6}" presName="node" presStyleLbl="node1" presStyleIdx="4" presStyleCnt="7" custScaleX="237743" custScaleY="115600" custLinFactX="100000" custLinFactNeighborX="115838" custLinFactNeighborY="-7107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21190F4-1B4D-184A-9AFE-41FD49A6E896}" type="pres">
      <dgm:prSet presAssocID="{494A005D-CFB6-5042-8A14-FBACB0F8C684}" presName="sibTrans" presStyleCnt="0"/>
      <dgm:spPr/>
    </dgm:pt>
    <dgm:pt modelId="{80F15167-764F-5B46-9631-C19D3B82AE02}" type="pres">
      <dgm:prSet presAssocID="{6CFE11D2-29FE-BD4F-BECF-55D14470048D}" presName="node" presStyleLbl="node1" presStyleIdx="5" presStyleCnt="7" custScaleX="234980" custScaleY="43148" custLinFactX="-100000" custLinFactNeighborX="-155585" custLinFactNeighborY="8365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2209987-0588-8C45-AB09-10061987472D}" type="pres">
      <dgm:prSet presAssocID="{A47AA539-6DEC-9C40-9713-7E3FEBB912C9}" presName="sibTrans" presStyleCnt="0"/>
      <dgm:spPr/>
    </dgm:pt>
    <dgm:pt modelId="{96091AFB-2809-8741-BBE2-6CB1EF172947}" type="pres">
      <dgm:prSet presAssocID="{DA674318-2C92-B540-A0A3-8198E0F2617E}" presName="node" presStyleLbl="node1" presStyleIdx="6" presStyleCnt="7" custScaleX="225974" custLinFactX="13513" custLinFactNeighborX="100000" custLinFactNeighborY="-4003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A3A6732-B667-CD4E-BB99-478016B450C3}" type="presOf" srcId="{709A707B-5701-FC4E-9E13-E81296530970}" destId="{561CD3DC-0E59-D347-B6AE-23A136608023}" srcOrd="0" destOrd="0" presId="urn:microsoft.com/office/officeart/2005/8/layout/default"/>
    <dgm:cxn modelId="{CB299F10-C98B-E54F-AFD2-2FC6D7EF0B0C}" srcId="{D312B236-4FCE-D74E-9718-1B4A960DD4A8}" destId="{1CD9A62E-1141-9A4F-8739-74C07EF5D474}" srcOrd="2" destOrd="0" parTransId="{406268F9-6ACE-2C43-83DC-D103DC40D0B2}" sibTransId="{A89A9CE3-174D-6B4B-8632-610DD5A34BB0}"/>
    <dgm:cxn modelId="{08D45C04-5D67-5846-8BFA-DA05AD26A379}" srcId="{D312B236-4FCE-D74E-9718-1B4A960DD4A8}" destId="{869D792F-07CD-7045-BB1A-45DF9452D17F}" srcOrd="0" destOrd="0" parTransId="{E8A78248-81CC-1444-B0D3-E27A47F2576E}" sibTransId="{7F3E5821-144B-1340-99A1-86BAE3570BC3}"/>
    <dgm:cxn modelId="{3E6ED53E-474F-3D4F-9870-54D7F820BC0D}" type="presOf" srcId="{572D6B15-8CFF-AB46-9CB0-E15CE95B2FF6}" destId="{0E192CF3-AB47-3D48-A66B-BAB4FD8273FE}" srcOrd="0" destOrd="0" presId="urn:microsoft.com/office/officeart/2005/8/layout/default"/>
    <dgm:cxn modelId="{A3DC2523-0DCD-A240-BC81-A38A08A91317}" srcId="{D312B236-4FCE-D74E-9718-1B4A960DD4A8}" destId="{6CFE11D2-29FE-BD4F-BECF-55D14470048D}" srcOrd="5" destOrd="0" parTransId="{A2906461-E366-9349-BDE3-A40C26065AD1}" sibTransId="{A47AA539-6DEC-9C40-9713-7E3FEBB912C9}"/>
    <dgm:cxn modelId="{891414FA-AFCA-654F-B14F-68E9C8BF3947}" type="presOf" srcId="{6CFE11D2-29FE-BD4F-BECF-55D14470048D}" destId="{80F15167-764F-5B46-9631-C19D3B82AE02}" srcOrd="0" destOrd="0" presId="urn:microsoft.com/office/officeart/2005/8/layout/default"/>
    <dgm:cxn modelId="{FF717EE1-6BAB-CF4D-A8FE-0827341A6F6A}" type="presOf" srcId="{D312B236-4FCE-D74E-9718-1B4A960DD4A8}" destId="{E8090B10-FD98-5641-B49F-0183AF99326B}" srcOrd="0" destOrd="0" presId="urn:microsoft.com/office/officeart/2005/8/layout/default"/>
    <dgm:cxn modelId="{AFAE9347-CC07-BA42-9926-A3F8963BB2A2}" type="presOf" srcId="{E8845E94-E2A4-D841-A3E2-43FC83CB7FB1}" destId="{EEA2ADD4-7B93-5E4A-B975-77C07E57010F}" srcOrd="0" destOrd="0" presId="urn:microsoft.com/office/officeart/2005/8/layout/default"/>
    <dgm:cxn modelId="{1371831D-DEA8-8046-8628-8362755DB1B2}" type="presOf" srcId="{869D792F-07CD-7045-BB1A-45DF9452D17F}" destId="{F14E67E3-4E9A-9C4D-8056-BB6E066D277B}" srcOrd="0" destOrd="0" presId="urn:microsoft.com/office/officeart/2005/8/layout/default"/>
    <dgm:cxn modelId="{3C0D8B56-E199-2743-A837-65B517AC7978}" type="presOf" srcId="{1CD9A62E-1141-9A4F-8739-74C07EF5D474}" destId="{CCA7FAEB-E687-6047-8713-A48F2B42827D}" srcOrd="0" destOrd="0" presId="urn:microsoft.com/office/officeart/2005/8/layout/default"/>
    <dgm:cxn modelId="{178442CC-01EF-CC48-91BC-BF00577976D8}" srcId="{D312B236-4FCE-D74E-9718-1B4A960DD4A8}" destId="{E8845E94-E2A4-D841-A3E2-43FC83CB7FB1}" srcOrd="3" destOrd="0" parTransId="{1D831DB9-53D9-6C43-9B16-1CFEC38B9159}" sibTransId="{79F536A2-0200-F34F-882A-AE1D0C3FFBA5}"/>
    <dgm:cxn modelId="{E4908A87-B337-CB43-9DF7-4C4CB6A17E92}" srcId="{D312B236-4FCE-D74E-9718-1B4A960DD4A8}" destId="{709A707B-5701-FC4E-9E13-E81296530970}" srcOrd="1" destOrd="0" parTransId="{FD441758-5050-3D49-BA76-E0A222FDA671}" sibTransId="{F832A3BA-032C-7545-858E-05DD77730310}"/>
    <dgm:cxn modelId="{70F14945-4F28-034E-A3BF-4FCB78DAB3BE}" srcId="{D312B236-4FCE-D74E-9718-1B4A960DD4A8}" destId="{DA674318-2C92-B540-A0A3-8198E0F2617E}" srcOrd="6" destOrd="0" parTransId="{483BBC12-86E7-A445-896B-9BCD0A6EAAA4}" sibTransId="{3848031D-4A3F-5B4C-BC43-54F7CBC369F1}"/>
    <dgm:cxn modelId="{A0F54F6B-7F5B-D140-B1FA-74002959703E}" srcId="{D312B236-4FCE-D74E-9718-1B4A960DD4A8}" destId="{572D6B15-8CFF-AB46-9CB0-E15CE95B2FF6}" srcOrd="4" destOrd="0" parTransId="{6E8D79C2-BDEE-D84F-946E-A408CBEFE379}" sibTransId="{494A005D-CFB6-5042-8A14-FBACB0F8C684}"/>
    <dgm:cxn modelId="{B26C182F-514F-2945-A88F-2258A35FA269}" type="presOf" srcId="{DA674318-2C92-B540-A0A3-8198E0F2617E}" destId="{96091AFB-2809-8741-BBE2-6CB1EF172947}" srcOrd="0" destOrd="0" presId="urn:microsoft.com/office/officeart/2005/8/layout/default"/>
    <dgm:cxn modelId="{6AD7B96B-AEDE-DC4A-8D78-31DEEE6616CF}" type="presParOf" srcId="{E8090B10-FD98-5641-B49F-0183AF99326B}" destId="{F14E67E3-4E9A-9C4D-8056-BB6E066D277B}" srcOrd="0" destOrd="0" presId="urn:microsoft.com/office/officeart/2005/8/layout/default"/>
    <dgm:cxn modelId="{8A4355F5-D2AE-A946-BA30-BA64F03C9178}" type="presParOf" srcId="{E8090B10-FD98-5641-B49F-0183AF99326B}" destId="{12625CA8-8A77-6C4B-A270-7B0866C3D385}" srcOrd="1" destOrd="0" presId="urn:microsoft.com/office/officeart/2005/8/layout/default"/>
    <dgm:cxn modelId="{93A9ADBD-19CB-1A47-A8EC-B4C8DC9ECDAB}" type="presParOf" srcId="{E8090B10-FD98-5641-B49F-0183AF99326B}" destId="{561CD3DC-0E59-D347-B6AE-23A136608023}" srcOrd="2" destOrd="0" presId="urn:microsoft.com/office/officeart/2005/8/layout/default"/>
    <dgm:cxn modelId="{8A5DB347-5856-0A46-8475-494B32CB3874}" type="presParOf" srcId="{E8090B10-FD98-5641-B49F-0183AF99326B}" destId="{AFD3B38A-8D71-274A-9576-6F73CA14B228}" srcOrd="3" destOrd="0" presId="urn:microsoft.com/office/officeart/2005/8/layout/default"/>
    <dgm:cxn modelId="{FAF8EFF4-8633-AE4C-BDA3-110B5B4D9C40}" type="presParOf" srcId="{E8090B10-FD98-5641-B49F-0183AF99326B}" destId="{CCA7FAEB-E687-6047-8713-A48F2B42827D}" srcOrd="4" destOrd="0" presId="urn:microsoft.com/office/officeart/2005/8/layout/default"/>
    <dgm:cxn modelId="{A623CBFB-A537-A349-9AAA-E99DE7447607}" type="presParOf" srcId="{E8090B10-FD98-5641-B49F-0183AF99326B}" destId="{2483DDA4-3735-D543-8294-1E4605309AB2}" srcOrd="5" destOrd="0" presId="urn:microsoft.com/office/officeart/2005/8/layout/default"/>
    <dgm:cxn modelId="{3FA5EC0E-02A2-BC4E-BE4E-291315A0AE3A}" type="presParOf" srcId="{E8090B10-FD98-5641-B49F-0183AF99326B}" destId="{EEA2ADD4-7B93-5E4A-B975-77C07E57010F}" srcOrd="6" destOrd="0" presId="urn:microsoft.com/office/officeart/2005/8/layout/default"/>
    <dgm:cxn modelId="{E380DD5C-6BD8-9B42-99BB-F1C4053B58A0}" type="presParOf" srcId="{E8090B10-FD98-5641-B49F-0183AF99326B}" destId="{7676D9C6-0CFC-274D-BE10-D6F60ED4F8A6}" srcOrd="7" destOrd="0" presId="urn:microsoft.com/office/officeart/2005/8/layout/default"/>
    <dgm:cxn modelId="{7E03F844-AE4F-F148-A725-C05A6AE3931D}" type="presParOf" srcId="{E8090B10-FD98-5641-B49F-0183AF99326B}" destId="{0E192CF3-AB47-3D48-A66B-BAB4FD8273FE}" srcOrd="8" destOrd="0" presId="urn:microsoft.com/office/officeart/2005/8/layout/default"/>
    <dgm:cxn modelId="{53A2DC28-57F2-F54B-8D1A-F877B664CA0B}" type="presParOf" srcId="{E8090B10-FD98-5641-B49F-0183AF99326B}" destId="{621190F4-1B4D-184A-9AFE-41FD49A6E896}" srcOrd="9" destOrd="0" presId="urn:microsoft.com/office/officeart/2005/8/layout/default"/>
    <dgm:cxn modelId="{E841599B-680D-3F4B-80B3-316C32469D34}" type="presParOf" srcId="{E8090B10-FD98-5641-B49F-0183AF99326B}" destId="{80F15167-764F-5B46-9631-C19D3B82AE02}" srcOrd="10" destOrd="0" presId="urn:microsoft.com/office/officeart/2005/8/layout/default"/>
    <dgm:cxn modelId="{05CCE384-712D-9E4E-84A5-3F4A3970FF75}" type="presParOf" srcId="{E8090B10-FD98-5641-B49F-0183AF99326B}" destId="{12209987-0588-8C45-AB09-10061987472D}" srcOrd="11" destOrd="0" presId="urn:microsoft.com/office/officeart/2005/8/layout/default"/>
    <dgm:cxn modelId="{835B50ED-4A3F-854B-AE2E-7552A6A3A5CB}" type="presParOf" srcId="{E8090B10-FD98-5641-B49F-0183AF99326B}" destId="{96091AFB-2809-8741-BBE2-6CB1EF172947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E67E3-4E9A-9C4D-8056-BB6E066D277B}">
      <dsp:nvSpPr>
        <dsp:cNvPr id="0" name=""/>
        <dsp:cNvSpPr/>
      </dsp:nvSpPr>
      <dsp:spPr>
        <a:xfrm>
          <a:off x="2509" y="92862"/>
          <a:ext cx="5171970" cy="19497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b="1" u="sng" kern="1200" dirty="0" smtClean="0"/>
            <a:t>Set</a:t>
          </a:r>
          <a:r>
            <a:rPr lang="zh-CN" altLang="en-US" sz="2000" b="1" u="sng" kern="1200" dirty="0" smtClean="0"/>
            <a:t> </a:t>
          </a:r>
          <a:r>
            <a:rPr lang="en-US" altLang="zh-CN" sz="2000" b="1" u="sng" kern="1200" dirty="0" smtClean="0"/>
            <a:t>up</a:t>
          </a:r>
          <a:r>
            <a:rPr lang="zh-CN" altLang="en-US" sz="2000" b="1" u="sng" kern="1200" dirty="0" smtClean="0"/>
            <a:t> </a:t>
          </a:r>
          <a:r>
            <a:rPr lang="en-US" altLang="zh-CN" sz="2000" b="1" u="sng" kern="1200" dirty="0" smtClean="0"/>
            <a:t>the</a:t>
          </a:r>
          <a:r>
            <a:rPr lang="zh-CN" altLang="en-US" sz="2000" b="1" u="sng" kern="1200" dirty="0" smtClean="0"/>
            <a:t> </a:t>
          </a:r>
          <a:r>
            <a:rPr lang="en-US" altLang="zh-CN" sz="2000" b="1" u="sng" kern="1200" dirty="0" smtClean="0"/>
            <a:t>students</a:t>
          </a:r>
          <a:r>
            <a:rPr lang="zh-CN" altLang="en-US" sz="2000" b="1" u="sng" kern="1200" dirty="0" smtClean="0"/>
            <a:t> </a:t>
          </a:r>
          <a:r>
            <a:rPr lang="en-US" altLang="zh-CN" sz="2000" kern="1200" dirty="0" smtClean="0"/>
            <a:t>or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room,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so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that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they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are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ready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to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do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the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activity.(But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do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not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give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materials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until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you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want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them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to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start.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Students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will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usually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start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looking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at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the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materials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and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stop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listening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to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your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instructions.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It’s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the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same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with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Power points.)</a:t>
          </a:r>
          <a:endParaRPr lang="zh-CN" altLang="en-US" sz="2000" kern="1200" dirty="0"/>
        </a:p>
      </dsp:txBody>
      <dsp:txXfrm>
        <a:off x="2509" y="92862"/>
        <a:ext cx="5171970" cy="1949702"/>
      </dsp:txXfrm>
    </dsp:sp>
    <dsp:sp modelId="{561CD3DC-0E59-D347-B6AE-23A136608023}">
      <dsp:nvSpPr>
        <dsp:cNvPr id="0" name=""/>
        <dsp:cNvSpPr/>
      </dsp:nvSpPr>
      <dsp:spPr>
        <a:xfrm>
          <a:off x="5" y="2146667"/>
          <a:ext cx="1368108" cy="8208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b="1" u="sng" kern="1200" dirty="0" smtClean="0"/>
            <a:t>Be</a:t>
          </a:r>
          <a:r>
            <a:rPr lang="zh-CN" altLang="en-US" sz="1600" b="1" u="sng" kern="1200" dirty="0" smtClean="0"/>
            <a:t> </a:t>
          </a:r>
          <a:r>
            <a:rPr lang="en-US" altLang="zh-CN" sz="1600" b="1" u="sng" kern="1200" dirty="0" smtClean="0"/>
            <a:t>specific</a:t>
          </a:r>
          <a:r>
            <a:rPr lang="zh-CN" altLang="en-US" sz="1600" b="1" u="sng" kern="1200" dirty="0" smtClean="0"/>
            <a:t> </a:t>
          </a:r>
          <a:r>
            <a:rPr lang="en-US" altLang="zh-CN" sz="1600" kern="1200" dirty="0" smtClean="0"/>
            <a:t>about</a:t>
          </a:r>
          <a:r>
            <a:rPr lang="zh-CN" altLang="en-US" sz="1600" kern="1200" dirty="0" smtClean="0"/>
            <a:t> </a:t>
          </a:r>
          <a:r>
            <a:rPr lang="en-US" altLang="zh-CN" sz="1600" kern="1200" dirty="0" smtClean="0"/>
            <a:t>what</a:t>
          </a:r>
          <a:r>
            <a:rPr lang="zh-CN" altLang="en-US" sz="1600" kern="1200" dirty="0" smtClean="0"/>
            <a:t> </a:t>
          </a:r>
          <a:r>
            <a:rPr lang="en-US" altLang="zh-CN" sz="1600" kern="1200" dirty="0" smtClean="0"/>
            <a:t>students</a:t>
          </a:r>
          <a:r>
            <a:rPr lang="zh-CN" altLang="en-US" sz="1600" kern="1200" dirty="0" smtClean="0"/>
            <a:t> </a:t>
          </a:r>
          <a:r>
            <a:rPr lang="en-US" altLang="zh-CN" sz="1600" kern="1200" dirty="0" smtClean="0"/>
            <a:t>should</a:t>
          </a:r>
          <a:r>
            <a:rPr lang="zh-CN" altLang="en-US" sz="1600" kern="1200" dirty="0" smtClean="0"/>
            <a:t> </a:t>
          </a:r>
          <a:r>
            <a:rPr lang="en-US" altLang="zh-CN" sz="1600" kern="1200" dirty="0" smtClean="0"/>
            <a:t>do.</a:t>
          </a:r>
          <a:endParaRPr lang="zh-CN" altLang="en-US" sz="1600" kern="1200" dirty="0"/>
        </a:p>
      </dsp:txBody>
      <dsp:txXfrm>
        <a:off x="5" y="2146667"/>
        <a:ext cx="1368108" cy="820865"/>
      </dsp:txXfrm>
    </dsp:sp>
    <dsp:sp modelId="{CCA7FAEB-E687-6047-8713-A48F2B42827D}">
      <dsp:nvSpPr>
        <dsp:cNvPr id="0" name=""/>
        <dsp:cNvSpPr/>
      </dsp:nvSpPr>
      <dsp:spPr>
        <a:xfrm>
          <a:off x="1632733" y="2203952"/>
          <a:ext cx="3152135" cy="6863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b="1" u="sng" kern="1200" dirty="0" smtClean="0"/>
            <a:t>Monitor</a:t>
          </a:r>
          <a:r>
            <a:rPr lang="zh-CN" altLang="en-US" sz="2000" b="1" u="sng" kern="1200" dirty="0" smtClean="0"/>
            <a:t> </a:t>
          </a:r>
          <a:r>
            <a:rPr lang="en-US" altLang="zh-CN" sz="2000" b="1" u="sng" kern="1200" dirty="0" smtClean="0"/>
            <a:t>students</a:t>
          </a:r>
          <a:r>
            <a:rPr lang="zh-CN" altLang="en-US" sz="2000" b="1" u="sng" kern="1200" dirty="0" smtClean="0"/>
            <a:t> </a:t>
          </a:r>
          <a:r>
            <a:rPr lang="en-US" altLang="zh-CN" sz="2000" kern="1200" dirty="0" smtClean="0"/>
            <a:t>during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the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activity.</a:t>
          </a:r>
          <a:r>
            <a:rPr lang="zh-CN" altLang="en-US" sz="2000" kern="1200" dirty="0" smtClean="0"/>
            <a:t> </a:t>
          </a:r>
          <a:endParaRPr lang="zh-CN" altLang="en-US" sz="2000" kern="1200" dirty="0"/>
        </a:p>
      </dsp:txBody>
      <dsp:txXfrm>
        <a:off x="1632733" y="2203952"/>
        <a:ext cx="3152135" cy="686399"/>
      </dsp:txXfrm>
    </dsp:sp>
    <dsp:sp modelId="{EEA2ADD4-7B93-5E4A-B975-77C07E57010F}">
      <dsp:nvSpPr>
        <dsp:cNvPr id="0" name=""/>
        <dsp:cNvSpPr/>
      </dsp:nvSpPr>
      <dsp:spPr>
        <a:xfrm>
          <a:off x="5" y="3060435"/>
          <a:ext cx="2798835" cy="14179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b="1" u="sng" kern="1200" dirty="0" smtClean="0"/>
            <a:t>Chuck</a:t>
          </a:r>
          <a:r>
            <a:rPr lang="zh-CN" altLang="en-US" sz="2000" b="1" u="sng" kern="1200" dirty="0" smtClean="0"/>
            <a:t> </a:t>
          </a:r>
          <a:r>
            <a:rPr lang="en-US" altLang="zh-CN" sz="2000" b="1" u="sng" kern="1200" dirty="0" smtClean="0"/>
            <a:t>the</a:t>
          </a:r>
          <a:r>
            <a:rPr lang="zh-CN" altLang="en-US" sz="2000" b="1" u="sng" kern="1200" dirty="0" smtClean="0"/>
            <a:t> </a:t>
          </a:r>
          <a:r>
            <a:rPr lang="en-US" altLang="zh-CN" sz="2000" b="1" u="sng" kern="1200" dirty="0" smtClean="0"/>
            <a:t>instructions</a:t>
          </a:r>
          <a:r>
            <a:rPr lang="zh-CN" altLang="en-US" sz="2000" b="1" u="sng" kern="1200" dirty="0" smtClean="0"/>
            <a:t> </a:t>
          </a:r>
          <a:r>
            <a:rPr lang="en-US" altLang="zh-CN" sz="2000" kern="1200" dirty="0" smtClean="0"/>
            <a:t>(break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the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instructions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into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steps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as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the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students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need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them)</a:t>
          </a:r>
          <a:endParaRPr lang="zh-CN" altLang="en-US" sz="2000" kern="1200" dirty="0"/>
        </a:p>
      </dsp:txBody>
      <dsp:txXfrm>
        <a:off x="5" y="3060435"/>
        <a:ext cx="2798835" cy="1417987"/>
      </dsp:txXfrm>
    </dsp:sp>
    <dsp:sp modelId="{0E192CF3-AB47-3D48-A66B-BAB4FD8273FE}">
      <dsp:nvSpPr>
        <dsp:cNvPr id="0" name=""/>
        <dsp:cNvSpPr/>
      </dsp:nvSpPr>
      <dsp:spPr>
        <a:xfrm>
          <a:off x="2998345" y="3059340"/>
          <a:ext cx="3252582" cy="9489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b="1" u="sng" kern="1200" dirty="0" smtClean="0"/>
            <a:t>Use</a:t>
          </a:r>
          <a:r>
            <a:rPr lang="zh-CN" altLang="en-US" sz="2000" b="1" u="sng" kern="1200" dirty="0" smtClean="0"/>
            <a:t> </a:t>
          </a:r>
          <a:r>
            <a:rPr lang="en-US" altLang="zh-CN" sz="2000" b="1" u="sng" kern="1200" dirty="0" smtClean="0"/>
            <a:t>simple</a:t>
          </a:r>
          <a:r>
            <a:rPr lang="zh-CN" altLang="en-US" sz="2000" b="1" u="sng" kern="1200" dirty="0" smtClean="0"/>
            <a:t> </a:t>
          </a:r>
          <a:r>
            <a:rPr lang="en-US" altLang="zh-CN" sz="2000" b="1" u="sng" kern="1200" dirty="0" smtClean="0"/>
            <a:t>language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and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avoid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idioms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or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hard</a:t>
          </a:r>
          <a:r>
            <a:rPr lang="zh-CN" altLang="en-US" sz="2000" kern="1200" dirty="0" smtClean="0"/>
            <a:t> </a:t>
          </a:r>
          <a:r>
            <a:rPr lang="en-US" altLang="zh-CN" sz="2000" kern="1200" dirty="0" smtClean="0"/>
            <a:t>words.</a:t>
          </a:r>
          <a:endParaRPr lang="zh-CN" altLang="en-US" sz="2000" kern="1200" dirty="0"/>
        </a:p>
      </dsp:txBody>
      <dsp:txXfrm>
        <a:off x="2998345" y="3059340"/>
        <a:ext cx="3252582" cy="948920"/>
      </dsp:txXfrm>
    </dsp:sp>
    <dsp:sp modelId="{80F15167-764F-5B46-9631-C19D3B82AE02}">
      <dsp:nvSpPr>
        <dsp:cNvPr id="0" name=""/>
        <dsp:cNvSpPr/>
      </dsp:nvSpPr>
      <dsp:spPr>
        <a:xfrm>
          <a:off x="0" y="4626774"/>
          <a:ext cx="3214781" cy="3541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b="1" u="sng" kern="1200" dirty="0" smtClean="0"/>
            <a:t>Model</a:t>
          </a:r>
          <a:r>
            <a:rPr lang="zh-CN" altLang="en-US" sz="1800" b="1" u="sng" kern="1200" dirty="0" smtClean="0"/>
            <a:t> </a:t>
          </a:r>
          <a:r>
            <a:rPr lang="en-US" altLang="zh-CN" sz="1800" b="1" u="sng" kern="1200" dirty="0" smtClean="0"/>
            <a:t>and</a:t>
          </a:r>
          <a:r>
            <a:rPr lang="zh-CN" altLang="en-US" sz="1800" b="1" u="sng" kern="1200" dirty="0" smtClean="0"/>
            <a:t> </a:t>
          </a:r>
          <a:r>
            <a:rPr lang="en-US" altLang="zh-CN" sz="1800" b="1" u="sng" kern="1200" dirty="0" smtClean="0"/>
            <a:t>give</a:t>
          </a:r>
          <a:r>
            <a:rPr lang="zh-CN" altLang="en-US" sz="1800" b="1" u="sng" kern="1200" dirty="0" smtClean="0"/>
            <a:t> </a:t>
          </a:r>
          <a:r>
            <a:rPr lang="en-US" altLang="zh-CN" sz="1800" b="1" u="sng" kern="1200" dirty="0" smtClean="0"/>
            <a:t>examples.</a:t>
          </a:r>
          <a:endParaRPr lang="zh-CN" altLang="en-US" sz="1800" b="1" u="sng" kern="1200" dirty="0"/>
        </a:p>
      </dsp:txBody>
      <dsp:txXfrm>
        <a:off x="0" y="4626774"/>
        <a:ext cx="3214781" cy="354186"/>
      </dsp:txXfrm>
    </dsp:sp>
    <dsp:sp modelId="{96091AFB-2809-8741-BBE2-6CB1EF172947}">
      <dsp:nvSpPr>
        <dsp:cNvPr id="0" name=""/>
        <dsp:cNvSpPr/>
      </dsp:nvSpPr>
      <dsp:spPr>
        <a:xfrm>
          <a:off x="3354730" y="4399851"/>
          <a:ext cx="3091569" cy="8208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b="1" u="sng" kern="1200" dirty="0" smtClean="0"/>
            <a:t>Check</a:t>
          </a:r>
          <a:r>
            <a:rPr lang="zh-CN" altLang="en-US" sz="1800" b="1" u="sng" kern="1200" dirty="0" smtClean="0"/>
            <a:t> </a:t>
          </a:r>
          <a:r>
            <a:rPr lang="en-US" altLang="zh-CN" sz="1800" b="1" u="sng" kern="1200" dirty="0" smtClean="0"/>
            <a:t>instructions</a:t>
          </a:r>
          <a:r>
            <a:rPr lang="zh-CN" altLang="en-US" sz="1800" b="1" u="sng" kern="1200" dirty="0" smtClean="0"/>
            <a:t> </a:t>
          </a:r>
          <a:r>
            <a:rPr lang="en-US" altLang="zh-CN" sz="1800" kern="1200" dirty="0" smtClean="0"/>
            <a:t>with</a:t>
          </a:r>
          <a:r>
            <a:rPr lang="zh-CN" altLang="en-US" sz="1800" kern="1200" dirty="0" smtClean="0"/>
            <a:t> </a:t>
          </a:r>
          <a:r>
            <a:rPr lang="en-US" altLang="zh-CN" sz="1800" kern="1200" dirty="0" smtClean="0"/>
            <a:t>simple</a:t>
          </a:r>
          <a:r>
            <a:rPr lang="zh-CN" altLang="en-US" sz="1800" kern="1200" dirty="0" smtClean="0"/>
            <a:t> </a:t>
          </a:r>
          <a:r>
            <a:rPr lang="en-US" altLang="zh-CN" sz="1800" kern="1200" dirty="0" smtClean="0"/>
            <a:t>question</a:t>
          </a:r>
          <a:r>
            <a:rPr lang="zh-CN" altLang="en-US" sz="1800" kern="1200" dirty="0" smtClean="0"/>
            <a:t> </a:t>
          </a:r>
          <a:r>
            <a:rPr lang="en-US" altLang="zh-CN" sz="1800" kern="1200" dirty="0" smtClean="0"/>
            <a:t>(Ex.</a:t>
          </a:r>
          <a:r>
            <a:rPr lang="zh-CN" altLang="en-US" sz="1800" kern="1200" dirty="0" smtClean="0"/>
            <a:t> </a:t>
          </a:r>
          <a:r>
            <a:rPr lang="en-US" altLang="zh-CN" sz="1800" kern="1200" dirty="0" smtClean="0"/>
            <a:t>Yes/or,</a:t>
          </a:r>
          <a:r>
            <a:rPr lang="zh-CN" altLang="en-US" sz="1800" kern="1200" dirty="0" smtClean="0"/>
            <a:t> </a:t>
          </a:r>
          <a:r>
            <a:rPr lang="en-US" altLang="zh-CN" sz="1800" kern="1200" dirty="0" smtClean="0"/>
            <a:t>this</a:t>
          </a:r>
          <a:r>
            <a:rPr lang="zh-CN" altLang="en-US" sz="1800" kern="1200" dirty="0" smtClean="0"/>
            <a:t> </a:t>
          </a:r>
          <a:r>
            <a:rPr lang="en-US" altLang="zh-CN" sz="1800" kern="1200" dirty="0" smtClean="0"/>
            <a:t>or</a:t>
          </a:r>
          <a:r>
            <a:rPr lang="zh-CN" altLang="en-US" sz="1800" kern="1200" dirty="0" smtClean="0"/>
            <a:t> </a:t>
          </a:r>
          <a:r>
            <a:rPr lang="en-US" altLang="zh-CN" sz="1800" kern="1200" dirty="0" smtClean="0"/>
            <a:t>that</a:t>
          </a:r>
          <a:r>
            <a:rPr lang="zh-CN" altLang="en-US" sz="1800" kern="1200" dirty="0" smtClean="0"/>
            <a:t> </a:t>
          </a:r>
          <a:r>
            <a:rPr lang="en-US" altLang="zh-CN" sz="1800" kern="1200" dirty="0" smtClean="0"/>
            <a:t>questions)</a:t>
          </a:r>
          <a:endParaRPr lang="zh-CN" altLang="en-US" sz="1800" kern="1200" dirty="0"/>
        </a:p>
      </dsp:txBody>
      <dsp:txXfrm>
        <a:off x="3354730" y="4399851"/>
        <a:ext cx="3091569" cy="820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15/4/7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三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15/4/7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15/4/7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15/4/7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15/4/7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15/4/7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15/4/7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(位于标题上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15/4/7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张图片(带标题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15/4/7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15/4/7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15/4/7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15/4/7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(带图片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15/4/7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、内容和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15/4/7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15/4/7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节(带图片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15/4/7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15/4/7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两项内容、顶部和底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15/4/7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15/4/7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28801" y="2664753"/>
            <a:ext cx="6647861" cy="2309036"/>
          </a:xfrm>
        </p:spPr>
        <p:txBody>
          <a:bodyPr>
            <a:normAutofit/>
          </a:bodyPr>
          <a:lstStyle/>
          <a:p>
            <a:pPr algn="r"/>
            <a:r>
              <a:rPr kumimoji="1" lang="en-US" altLang="zh-CN" dirty="0" smtClean="0"/>
              <a:t>Summary and Try-out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24361" y="5101113"/>
            <a:ext cx="5652301" cy="1074949"/>
          </a:xfrm>
        </p:spPr>
        <p:txBody>
          <a:bodyPr>
            <a:normAutofit/>
          </a:bodyPr>
          <a:lstStyle/>
          <a:p>
            <a:pPr algn="r"/>
            <a:r>
              <a:rPr kumimoji="1" lang="en-US" altLang="zh-CN" sz="2800" dirty="0" smtClean="0"/>
              <a:t>Reading Note 10</a:t>
            </a:r>
          </a:p>
        </p:txBody>
      </p:sp>
    </p:spTree>
    <p:extLst>
      <p:ext uri="{BB962C8B-B14F-4D97-AF65-F5344CB8AC3E}">
        <p14:creationId xmlns:p14="http://schemas.microsoft.com/office/powerpoint/2010/main" val="4156257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1392" y="311523"/>
            <a:ext cx="6965576" cy="559692"/>
          </a:xfrm>
        </p:spPr>
        <p:txBody>
          <a:bodyPr/>
          <a:lstStyle/>
          <a:p>
            <a:r>
              <a:rPr kumimoji="1" lang="en-US" altLang="zh-CN" sz="2800" dirty="0" smtClean="0"/>
              <a:t>Guidelines for giving clear instructions.</a:t>
            </a:r>
            <a:endParaRPr kumimoji="1" lang="zh-CN" altLang="en-US" sz="2800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62389"/>
              </p:ext>
            </p:extLst>
          </p:nvPr>
        </p:nvGraphicFramePr>
        <p:xfrm>
          <a:off x="433238" y="979225"/>
          <a:ext cx="6695069" cy="5550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7979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/>
              <a:t>As Chapter 10 serves as a summary of the whole book and also because I am currently helping my friend who is a ESL teacher in China on how to teach English subjunctive mood, I decide to make a lesson plan as the reading note of chapter 10, based on my understandings about TBLT </a:t>
            </a:r>
            <a:r>
              <a:rPr lang="en-US" altLang="zh-CN" dirty="0"/>
              <a:t>learned from this </a:t>
            </a:r>
            <a:r>
              <a:rPr lang="en-US" altLang="zh-CN" dirty="0" smtClean="0"/>
              <a:t>book and also </a:t>
            </a:r>
            <a:r>
              <a:rPr lang="en-US" altLang="zh-CN" dirty="0" smtClean="0"/>
              <a:t>in class this semester. The lesson plan and rationale are as follows: 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51085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6336063"/>
              </p:ext>
            </p:extLst>
          </p:nvPr>
        </p:nvGraphicFramePr>
        <p:xfrm>
          <a:off x="423202" y="143781"/>
          <a:ext cx="8360338" cy="6550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4792"/>
                <a:gridCol w="5995546"/>
              </a:tblGrid>
              <a:tr h="38523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Stage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Description</a:t>
                      </a:r>
                      <a:endParaRPr lang="zh-CN" altLang="en-US" dirty="0"/>
                    </a:p>
                  </a:txBody>
                  <a:tcPr/>
                </a:tc>
              </a:tr>
              <a:tr h="38523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Turning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Points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Intro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Explain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the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idea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of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turning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points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and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model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it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with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several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of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your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own.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List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6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of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them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board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and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have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students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ask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about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one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of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them.</a:t>
                      </a:r>
                      <a:endParaRPr lang="zh-CN" altLang="en-US" dirty="0"/>
                    </a:p>
                  </a:txBody>
                  <a:tcPr/>
                </a:tc>
              </a:tr>
              <a:tr h="38523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Solo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Writing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Have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students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write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their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own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turning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points.</a:t>
                      </a:r>
                      <a:endParaRPr lang="zh-CN" altLang="en-US" dirty="0"/>
                    </a:p>
                  </a:txBody>
                  <a:tcPr/>
                </a:tc>
              </a:tr>
              <a:tr h="38523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Turning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Points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Discussion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Have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students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talk about their turning points with a partner.</a:t>
                      </a:r>
                      <a:endParaRPr lang="zh-CN" altLang="en-US" dirty="0"/>
                    </a:p>
                  </a:txBody>
                  <a:tcPr/>
                </a:tc>
              </a:tr>
              <a:tr h="38523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Share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Have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some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students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share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their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turning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points.</a:t>
                      </a:r>
                      <a:endParaRPr lang="zh-CN" altLang="en-US" dirty="0"/>
                    </a:p>
                  </a:txBody>
                  <a:tcPr/>
                </a:tc>
              </a:tr>
              <a:tr h="38523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Elicit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Target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Topic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and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Target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Language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1.Practice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the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task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“describe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an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unforgettable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experience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in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your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life”</a:t>
                      </a:r>
                    </a:p>
                    <a:p>
                      <a:r>
                        <a:rPr lang="zh-CN" altLang="zh-CN" dirty="0" smtClean="0"/>
                        <a:t>2</a:t>
                      </a:r>
                      <a:r>
                        <a:rPr lang="en-US" altLang="zh-CN" dirty="0" smtClean="0"/>
                        <a:t>.Put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a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gapped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sentence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using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the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unreal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past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conditional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the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board.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dirty="0" smtClean="0"/>
                        <a:t>EX.</a:t>
                      </a:r>
                      <a:r>
                        <a:rPr kumimoji="1" lang="zh-CN" altLang="en-US" dirty="0" smtClean="0"/>
                        <a:t> </a:t>
                      </a:r>
                      <a:r>
                        <a:rPr kumimoji="1" lang="en-US" altLang="zh-CN" dirty="0" smtClean="0"/>
                        <a:t>If I ____ (meet) </a:t>
                      </a:r>
                      <a:r>
                        <a:rPr kumimoji="1" lang="en-US" altLang="zh-CN" dirty="0" smtClean="0"/>
                        <a:t>Suzy, </a:t>
                      </a:r>
                      <a:r>
                        <a:rPr kumimoji="1" lang="en-US" altLang="zh-CN" dirty="0" smtClean="0"/>
                        <a:t>I ____ (be) interested in pragmatic linguistic.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dirty="0" smtClean="0"/>
                        <a:t>Have</a:t>
                      </a:r>
                      <a:r>
                        <a:rPr kumimoji="1" lang="zh-CN" altLang="en-US" dirty="0" smtClean="0"/>
                        <a:t> </a:t>
                      </a:r>
                      <a:r>
                        <a:rPr kumimoji="1" lang="en-US" altLang="zh-CN" dirty="0" smtClean="0"/>
                        <a:t>students</a:t>
                      </a:r>
                      <a:r>
                        <a:rPr kumimoji="1" lang="zh-CN" altLang="en-US" dirty="0" smtClean="0"/>
                        <a:t> </a:t>
                      </a:r>
                      <a:r>
                        <a:rPr kumimoji="1" lang="en-US" altLang="zh-CN" dirty="0" smtClean="0"/>
                        <a:t>individually</a:t>
                      </a:r>
                      <a:r>
                        <a:rPr kumimoji="1" lang="zh-CN" altLang="en-US" dirty="0" smtClean="0"/>
                        <a:t> </a:t>
                      </a:r>
                      <a:r>
                        <a:rPr kumimoji="1" lang="en-US" altLang="zh-CN" dirty="0" smtClean="0"/>
                        <a:t>write</a:t>
                      </a:r>
                      <a:r>
                        <a:rPr kumimoji="1" lang="zh-CN" altLang="en-US" dirty="0" smtClean="0"/>
                        <a:t> </a:t>
                      </a:r>
                      <a:r>
                        <a:rPr kumimoji="1" lang="en-US" altLang="zh-CN" dirty="0" smtClean="0"/>
                        <a:t>their</a:t>
                      </a:r>
                      <a:r>
                        <a:rPr kumimoji="1" lang="zh-CN" altLang="en-US" dirty="0" smtClean="0"/>
                        <a:t> </a:t>
                      </a:r>
                      <a:r>
                        <a:rPr kumimoji="1" lang="en-US" altLang="zh-CN" dirty="0" smtClean="0"/>
                        <a:t>own</a:t>
                      </a:r>
                      <a:r>
                        <a:rPr kumimoji="1" lang="zh-CN" altLang="en-US" dirty="0" smtClean="0"/>
                        <a:t> </a:t>
                      </a:r>
                      <a:r>
                        <a:rPr kumimoji="1" lang="en-US" altLang="zh-CN" dirty="0" smtClean="0"/>
                        <a:t>answers</a:t>
                      </a:r>
                      <a:r>
                        <a:rPr kumimoji="1" lang="zh-CN" altLang="en-US" dirty="0" smtClean="0"/>
                        <a:t> </a:t>
                      </a:r>
                      <a:r>
                        <a:rPr kumimoji="1" lang="en-US" altLang="zh-CN" dirty="0" smtClean="0"/>
                        <a:t>and</a:t>
                      </a:r>
                      <a:r>
                        <a:rPr kumimoji="1" lang="zh-CN" altLang="en-US" dirty="0" smtClean="0"/>
                        <a:t> </a:t>
                      </a:r>
                      <a:r>
                        <a:rPr kumimoji="1" lang="en-US" altLang="zh-CN" dirty="0" smtClean="0"/>
                        <a:t>then</a:t>
                      </a:r>
                      <a:r>
                        <a:rPr kumimoji="1" lang="zh-CN" altLang="en-US" dirty="0" smtClean="0"/>
                        <a:t> </a:t>
                      </a:r>
                      <a:r>
                        <a:rPr kumimoji="1" lang="en-US" altLang="zh-CN" dirty="0" smtClean="0"/>
                        <a:t>do</a:t>
                      </a:r>
                      <a:r>
                        <a:rPr kumimoji="1" lang="zh-CN" altLang="en-US" dirty="0" smtClean="0"/>
                        <a:t> </a:t>
                      </a:r>
                      <a:r>
                        <a:rPr kumimoji="1" lang="en-US" altLang="zh-CN" dirty="0" smtClean="0"/>
                        <a:t>a</a:t>
                      </a:r>
                      <a:r>
                        <a:rPr kumimoji="1" lang="zh-CN" altLang="en-US" dirty="0" smtClean="0"/>
                        <a:t> </a:t>
                      </a:r>
                      <a:r>
                        <a:rPr kumimoji="1" lang="en-US" altLang="zh-CN" dirty="0" smtClean="0"/>
                        <a:t>pair</a:t>
                      </a:r>
                      <a:r>
                        <a:rPr kumimoji="1" lang="zh-CN" altLang="en-US" dirty="0" smtClean="0"/>
                        <a:t> </a:t>
                      </a:r>
                      <a:r>
                        <a:rPr kumimoji="1" lang="en-US" altLang="zh-CN" dirty="0" smtClean="0"/>
                        <a:t>work</a:t>
                      </a:r>
                      <a:r>
                        <a:rPr kumimoji="1" lang="zh-CN" altLang="en-US" dirty="0" smtClean="0"/>
                        <a:t> </a:t>
                      </a:r>
                      <a:r>
                        <a:rPr kumimoji="1" lang="en-US" altLang="zh-CN" dirty="0" smtClean="0"/>
                        <a:t>check.</a:t>
                      </a:r>
                      <a:endParaRPr lang="en-US" altLang="zh-CN" dirty="0" smtClean="0"/>
                    </a:p>
                  </a:txBody>
                  <a:tcPr/>
                </a:tc>
              </a:tr>
              <a:tr h="38523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Making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“if”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sentences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Use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the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turning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points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shared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by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students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to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make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“if”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sentence.</a:t>
                      </a:r>
                      <a:endParaRPr lang="zh-CN" altLang="en-US" dirty="0"/>
                    </a:p>
                  </a:txBody>
                  <a:tcPr/>
                </a:tc>
              </a:tr>
              <a:tr h="38523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Turning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point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discussion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Have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students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change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partners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and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discuss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their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turning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point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stories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again.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Encourage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them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to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add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“if”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sentence.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2710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Turning Points: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point at which a significant change occurs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6493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1</a:t>
            </a:r>
            <a:r>
              <a:rPr kumimoji="1" lang="en-US" altLang="zh-CN" dirty="0" smtClean="0"/>
              <a:t>. Being Vegetarian</a:t>
            </a:r>
            <a:endParaRPr kumimoji="1" lang="en-US" altLang="zh-CN" dirty="0" smtClean="0"/>
          </a:p>
          <a:p>
            <a:r>
              <a:rPr kumimoji="1" lang="en-US" altLang="zh-CN" dirty="0" smtClean="0"/>
              <a:t>2</a:t>
            </a:r>
            <a:r>
              <a:rPr kumimoji="1" lang="en-US" altLang="zh-CN" dirty="0" smtClean="0"/>
              <a:t>. Meeting </a:t>
            </a:r>
            <a:r>
              <a:rPr kumimoji="1" lang="en-US" altLang="zh-CN" dirty="0" smtClean="0"/>
              <a:t>my best friend </a:t>
            </a:r>
            <a:r>
              <a:rPr kumimoji="1" lang="en-US" altLang="zh-CN" dirty="0" smtClean="0"/>
              <a:t>Suzy</a:t>
            </a:r>
            <a:endParaRPr kumimoji="1" lang="en-US" altLang="zh-CN" dirty="0" smtClean="0"/>
          </a:p>
          <a:p>
            <a:r>
              <a:rPr kumimoji="1" lang="en-US" altLang="zh-CN" dirty="0" smtClean="0"/>
              <a:t>3</a:t>
            </a:r>
            <a:r>
              <a:rPr kumimoji="1" lang="en-US" altLang="zh-CN" dirty="0" smtClean="0"/>
              <a:t>. Going </a:t>
            </a:r>
            <a:r>
              <a:rPr kumimoji="1" lang="en-US" altLang="zh-CN" dirty="0" smtClean="0"/>
              <a:t>to New York City for the 1</a:t>
            </a:r>
            <a:r>
              <a:rPr kumimoji="1" lang="en-US" altLang="zh-CN" baseline="30000" dirty="0" smtClean="0"/>
              <a:t>st</a:t>
            </a:r>
            <a:r>
              <a:rPr kumimoji="1" lang="en-US" altLang="zh-CN" dirty="0"/>
              <a:t> </a:t>
            </a:r>
            <a:r>
              <a:rPr kumimoji="1" lang="en-US" altLang="zh-CN" dirty="0" smtClean="0"/>
              <a:t>time</a:t>
            </a:r>
          </a:p>
          <a:p>
            <a:r>
              <a:rPr kumimoji="1" lang="en-US" altLang="zh-CN" dirty="0" smtClean="0"/>
              <a:t>4. Backpacking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with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Angie</a:t>
            </a:r>
          </a:p>
          <a:p>
            <a:r>
              <a:rPr kumimoji="1" lang="en-US" altLang="zh-CN" dirty="0" smtClean="0"/>
              <a:t>5</a:t>
            </a:r>
            <a:r>
              <a:rPr kumimoji="1" lang="en-US" altLang="zh-CN" dirty="0" smtClean="0"/>
              <a:t>. Start working-out.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03514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0865" y="2603814"/>
            <a:ext cx="6508377" cy="2883785"/>
          </a:xfrm>
        </p:spPr>
        <p:txBody>
          <a:bodyPr/>
          <a:lstStyle/>
          <a:p>
            <a:r>
              <a:rPr kumimoji="1" lang="en-US" altLang="zh-CN" dirty="0" smtClean="0"/>
              <a:t>1.Write down some turning points in your life.</a:t>
            </a:r>
            <a:r>
              <a:rPr kumimoji="1" lang="zh-CN" altLang="zh-CN" dirty="0" smtClean="0"/>
              <a:t> </a:t>
            </a:r>
            <a:r>
              <a:rPr kumimoji="1" lang="en-US" altLang="zh-CN" dirty="0" smtClean="0"/>
              <a:t/>
            </a:r>
            <a:br>
              <a:rPr kumimoji="1" lang="en-US" altLang="zh-CN" dirty="0" smtClean="0"/>
            </a:br>
            <a:r>
              <a:rPr kumimoji="1" lang="en-US" altLang="zh-CN" dirty="0" smtClean="0"/>
              <a:t>(3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minutes)</a:t>
            </a:r>
            <a:br>
              <a:rPr kumimoji="1" lang="en-US" altLang="zh-CN" dirty="0" smtClean="0"/>
            </a:br>
            <a:r>
              <a:rPr kumimoji="1" lang="en-US" altLang="zh-CN" dirty="0" smtClean="0"/>
              <a:t/>
            </a:r>
            <a:br>
              <a:rPr kumimoji="1" lang="en-US" altLang="zh-CN" dirty="0" smtClean="0"/>
            </a:br>
            <a:r>
              <a:rPr kumimoji="1" lang="zh-CN" altLang="zh-CN" dirty="0" smtClean="0"/>
              <a:t>2</a:t>
            </a:r>
            <a:r>
              <a:rPr kumimoji="1" lang="en-US" altLang="zh-CN" dirty="0"/>
              <a:t>.Share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turning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points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partner</a:t>
            </a:r>
            <a:r>
              <a:rPr kumimoji="1" lang="zh-CN" altLang="en-US" dirty="0"/>
              <a:t>, </a:t>
            </a:r>
            <a:r>
              <a:rPr kumimoji="1" lang="en-US" altLang="zh-CN" dirty="0"/>
              <a:t>do</a:t>
            </a:r>
            <a:r>
              <a:rPr kumimoji="1" lang="zh-CN" altLang="en-US" dirty="0"/>
              <a:t> </a:t>
            </a:r>
            <a:r>
              <a:rPr kumimoji="1" lang="en-US" altLang="zh-CN" dirty="0"/>
              <a:t>ask</a:t>
            </a:r>
            <a:r>
              <a:rPr kumimoji="1" lang="zh-CN" altLang="en-US" dirty="0"/>
              <a:t> </a:t>
            </a:r>
            <a:r>
              <a:rPr kumimoji="1" lang="en-US" altLang="zh-CN" dirty="0"/>
              <a:t>some</a:t>
            </a:r>
            <a:r>
              <a:rPr kumimoji="1" lang="zh-CN" altLang="en-US" dirty="0"/>
              <a:t> </a:t>
            </a:r>
            <a:r>
              <a:rPr kumimoji="1" lang="en-US" altLang="zh-CN" dirty="0"/>
              <a:t>follow</a:t>
            </a:r>
            <a:r>
              <a:rPr kumimoji="1" lang="zh-CN" altLang="en-US" dirty="0"/>
              <a:t>-</a:t>
            </a:r>
            <a:r>
              <a:rPr kumimoji="1" lang="en-US" altLang="zh-CN" dirty="0"/>
              <a:t>up</a:t>
            </a:r>
            <a:r>
              <a:rPr kumimoji="1" lang="zh-CN" altLang="en-US" dirty="0"/>
              <a:t> </a:t>
            </a:r>
            <a:r>
              <a:rPr kumimoji="1" lang="en-US" altLang="zh-CN" dirty="0"/>
              <a:t>questions</a:t>
            </a:r>
            <a:r>
              <a:rPr kumimoji="1" lang="en-US" altLang="zh-CN" dirty="0" smtClean="0"/>
              <a:t>.</a:t>
            </a:r>
            <a:br>
              <a:rPr kumimoji="1" lang="en-US" altLang="zh-CN" dirty="0" smtClean="0"/>
            </a:br>
            <a:r>
              <a:rPr kumimoji="1" lang="en-US" altLang="zh-CN" dirty="0" smtClean="0"/>
              <a:t>(5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minutes)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19828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Share your turning point with the whole class.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5256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Describe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unforgettable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experience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life.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3876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If I ____ (meet) </a:t>
            </a:r>
            <a:r>
              <a:rPr kumimoji="1" lang="en-US" altLang="zh-CN" dirty="0" smtClean="0"/>
              <a:t>Suzy</a:t>
            </a:r>
            <a:r>
              <a:rPr kumimoji="1" lang="en-US" altLang="zh-CN" dirty="0" smtClean="0"/>
              <a:t>, </a:t>
            </a:r>
            <a:r>
              <a:rPr kumimoji="1" lang="en-US" altLang="zh-CN" dirty="0" smtClean="0"/>
              <a:t>I ____ (be) interested in pragmatic linguistic.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27958343"/>
      </p:ext>
    </p:extLst>
  </p:cSld>
  <p:clrMapOvr>
    <a:masterClrMapping/>
  </p:clrMapOvr>
</p:sld>
</file>

<file path=ppt/theme/theme1.xml><?xml version="1.0" encoding="utf-8"?>
<a:theme xmlns:a="http://schemas.openxmlformats.org/drawingml/2006/main" name="广场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广场.thmx</Template>
  <TotalTime>135</TotalTime>
  <Words>476</Words>
  <Application>Microsoft Macintosh PowerPoint</Application>
  <PresentationFormat>全屏显示(4:3)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广场</vt:lpstr>
      <vt:lpstr>Summary and Try-out</vt:lpstr>
      <vt:lpstr>PowerPoint 演示文稿</vt:lpstr>
      <vt:lpstr>PowerPoint 演示文稿</vt:lpstr>
      <vt:lpstr>Turning Points:</vt:lpstr>
      <vt:lpstr>PowerPoint 演示文稿</vt:lpstr>
      <vt:lpstr>1.Write down some turning points in your life.  (3 minutes)  2.Share your turning points with your partner, do ask some follow-up questions. (5 minutes)</vt:lpstr>
      <vt:lpstr>Share your turning point with the whole class.</vt:lpstr>
      <vt:lpstr>Describe an unforgettable experience in your life.</vt:lpstr>
      <vt:lpstr>PowerPoint 演示文稿</vt:lpstr>
      <vt:lpstr>Guidelines for giving clear instructions.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 in TESOL </dc:title>
  <dc:creator>Suzy</dc:creator>
  <cp:lastModifiedBy>Chen Jade</cp:lastModifiedBy>
  <cp:revision>11</cp:revision>
  <dcterms:created xsi:type="dcterms:W3CDTF">2015-01-31T03:05:28Z</dcterms:created>
  <dcterms:modified xsi:type="dcterms:W3CDTF">2015-04-07T21:14:51Z</dcterms:modified>
</cp:coreProperties>
</file>